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6858000" cy="9906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43" d="100"/>
          <a:sy n="43" d="100"/>
        </p:scale>
        <p:origin x="-1602" y="-25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87303F-CD2B-4D6A-8C13-0DE4A7A9154E}" type="doc">
      <dgm:prSet loTypeId="urn:microsoft.com/office/officeart/2005/8/layout/radial6" loCatId="cycle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kk-KZ"/>
        </a:p>
      </dgm:t>
    </dgm:pt>
    <dgm:pt modelId="{B90F3494-9BEF-41CA-A239-593FCF24A462}">
      <dgm:prSet phldrT="[Текст]"/>
      <dgm:spPr/>
      <dgm:t>
        <a:bodyPr/>
        <a:lstStyle/>
        <a:p>
          <a:r>
            <a:rPr lang="kk-KZ" b="1" noProof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Мектеп</a:t>
          </a:r>
          <a:r>
            <a:rPr lang="kk-K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наркобекеті</a:t>
          </a:r>
          <a:endParaRPr lang="kk-KZ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632DB6A-F2E8-446D-A7B9-E518962D6654}" type="parTrans" cxnId="{FFF2D661-BFC5-4213-A4C0-78FE35A67CF7}">
      <dgm:prSet/>
      <dgm:spPr/>
      <dgm:t>
        <a:bodyPr/>
        <a:lstStyle/>
        <a:p>
          <a:endParaRPr lang="kk-KZ"/>
        </a:p>
      </dgm:t>
    </dgm:pt>
    <dgm:pt modelId="{BA44FF03-D04E-43A2-918A-E45ACECDF756}" type="sibTrans" cxnId="{FFF2D661-BFC5-4213-A4C0-78FE35A67CF7}">
      <dgm:prSet/>
      <dgm:spPr/>
      <dgm:t>
        <a:bodyPr/>
        <a:lstStyle/>
        <a:p>
          <a:endParaRPr lang="kk-KZ"/>
        </a:p>
      </dgm:t>
    </dgm:pt>
    <dgm:pt modelId="{B15FD570-9664-47F4-9C4F-8B0219D9E8EB}">
      <dgm:prSet phldrT="[Текст]" custT="1"/>
      <dgm:spPr/>
      <dgm:t>
        <a:bodyPr/>
        <a:lstStyle/>
        <a:p>
          <a:r>
            <a:rPr lang="kk-KZ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Зиянды әдеттері бар оқушылармен жұмыс</a:t>
          </a:r>
          <a:endParaRPr lang="kk-KZ" sz="20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E2750AB-64CD-45CE-84A1-31115FE5DCD2}" type="sibTrans" cxnId="{96C5CA52-F922-4DE1-8A58-81EE6B070AA4}">
      <dgm:prSet/>
      <dgm:spPr/>
      <dgm:t>
        <a:bodyPr/>
        <a:lstStyle/>
        <a:p>
          <a:endParaRPr lang="kk-KZ"/>
        </a:p>
      </dgm:t>
    </dgm:pt>
    <dgm:pt modelId="{0AF3B941-3B1E-4737-B393-65FAAEC649AB}" type="parTrans" cxnId="{96C5CA52-F922-4DE1-8A58-81EE6B070AA4}">
      <dgm:prSet/>
      <dgm:spPr/>
      <dgm:t>
        <a:bodyPr/>
        <a:lstStyle/>
        <a:p>
          <a:endParaRPr lang="kk-KZ"/>
        </a:p>
      </dgm:t>
    </dgm:pt>
    <dgm:pt modelId="{56E7CCD2-A3D8-4A79-87E6-B2036F998F65}">
      <dgm:prSet phldrT="[Текст]" custT="1"/>
      <dgm:spPr/>
      <dgm:t>
        <a:bodyPr/>
        <a:lstStyle/>
        <a:p>
          <a:r>
            <a:rPr lang="kk-KZ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Әлеуметтік қолайсыз оқушылармен жұмыс</a:t>
          </a:r>
          <a:endParaRPr lang="kk-KZ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0663072-C652-4350-B1F6-5DF341AC7575}" type="sibTrans" cxnId="{4F79BD80-E925-49F7-92D4-2197B952919B}">
      <dgm:prSet/>
      <dgm:spPr/>
      <dgm:t>
        <a:bodyPr/>
        <a:lstStyle/>
        <a:p>
          <a:endParaRPr lang="kk-KZ"/>
        </a:p>
      </dgm:t>
    </dgm:pt>
    <dgm:pt modelId="{9FC2B30C-6FCE-477C-919C-A30EB8E29FE5}" type="parTrans" cxnId="{4F79BD80-E925-49F7-92D4-2197B952919B}">
      <dgm:prSet/>
      <dgm:spPr/>
      <dgm:t>
        <a:bodyPr/>
        <a:lstStyle/>
        <a:p>
          <a:endParaRPr lang="kk-KZ"/>
        </a:p>
      </dgm:t>
    </dgm:pt>
    <dgm:pt modelId="{DD872243-15B2-41DD-B5AA-1F68C969DF62}">
      <dgm:prSet phldrT="[Текст]" custT="1"/>
      <dgm:spPr/>
      <dgm:t>
        <a:bodyPr/>
        <a:lstStyle/>
        <a:p>
          <a:r>
            <a:rPr lang="kk-KZ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Мектептен тыс ұйымдармен жұмыс</a:t>
          </a:r>
          <a:endParaRPr lang="kk-KZ" sz="20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19F7D58-04EF-4592-8748-75184B638024}" type="sibTrans" cxnId="{941B69D1-2867-46A5-AB17-F9BA317D9544}">
      <dgm:prSet/>
      <dgm:spPr/>
      <dgm:t>
        <a:bodyPr/>
        <a:lstStyle/>
        <a:p>
          <a:endParaRPr lang="kk-KZ"/>
        </a:p>
      </dgm:t>
    </dgm:pt>
    <dgm:pt modelId="{1F00C109-7969-41AB-8E39-FC7DF271B443}" type="parTrans" cxnId="{941B69D1-2867-46A5-AB17-F9BA317D9544}">
      <dgm:prSet/>
      <dgm:spPr/>
      <dgm:t>
        <a:bodyPr/>
        <a:lstStyle/>
        <a:p>
          <a:endParaRPr lang="kk-KZ"/>
        </a:p>
      </dgm:t>
    </dgm:pt>
    <dgm:pt modelId="{4CA0C6DB-3D53-4258-957B-50A35A7FDF2E}">
      <dgm:prSet phldrT="[Текст]" custT="1"/>
      <dgm:spPr/>
      <dgm:t>
        <a:bodyPr/>
        <a:lstStyle/>
        <a:p>
          <a:r>
            <a:rPr lang="kk-KZ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Зиянды әдеттері жоқ оқушылармен жұмыс</a:t>
          </a:r>
          <a:endParaRPr lang="kk-KZ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CF8F83A-784A-4D08-ADDA-4BF9A30EE7B9}" type="sibTrans" cxnId="{A7C3FFE4-A0D0-4E46-991A-E83E2D61EB3D}">
      <dgm:prSet/>
      <dgm:spPr/>
      <dgm:t>
        <a:bodyPr/>
        <a:lstStyle/>
        <a:p>
          <a:endParaRPr lang="kk-KZ"/>
        </a:p>
      </dgm:t>
    </dgm:pt>
    <dgm:pt modelId="{CC6135B2-BFC8-48CF-A10D-414D61EC4825}" type="parTrans" cxnId="{A7C3FFE4-A0D0-4E46-991A-E83E2D61EB3D}">
      <dgm:prSet/>
      <dgm:spPr/>
      <dgm:t>
        <a:bodyPr/>
        <a:lstStyle/>
        <a:p>
          <a:endParaRPr lang="kk-KZ"/>
        </a:p>
      </dgm:t>
    </dgm:pt>
    <dgm:pt modelId="{B5249E45-CC2E-41DC-8C3C-CE7FF2EF5761}">
      <dgm:prSet phldrT="[Текст]" phldr="1"/>
      <dgm:spPr/>
      <dgm:t>
        <a:bodyPr/>
        <a:lstStyle/>
        <a:p>
          <a:endParaRPr lang="kk-KZ"/>
        </a:p>
      </dgm:t>
    </dgm:pt>
    <dgm:pt modelId="{00CC99FA-0B75-40ED-AAAA-908992C94AE9}" type="sibTrans" cxnId="{A9CEB27A-3827-4999-91B9-CEBBDC55D482}">
      <dgm:prSet/>
      <dgm:spPr/>
      <dgm:t>
        <a:bodyPr/>
        <a:lstStyle/>
        <a:p>
          <a:endParaRPr lang="kk-KZ"/>
        </a:p>
      </dgm:t>
    </dgm:pt>
    <dgm:pt modelId="{5A1904FD-0686-4665-9CCC-BA2006CF3512}" type="parTrans" cxnId="{A9CEB27A-3827-4999-91B9-CEBBDC55D482}">
      <dgm:prSet/>
      <dgm:spPr/>
      <dgm:t>
        <a:bodyPr/>
        <a:lstStyle/>
        <a:p>
          <a:endParaRPr lang="kk-KZ"/>
        </a:p>
      </dgm:t>
    </dgm:pt>
    <dgm:pt modelId="{C9864E08-E400-46B4-ABBF-9EDAD405A2C3}" type="pres">
      <dgm:prSet presAssocID="{6487303F-CD2B-4D6A-8C13-0DE4A7A9154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kk-KZ"/>
        </a:p>
      </dgm:t>
    </dgm:pt>
    <dgm:pt modelId="{C80F9629-7347-4EBE-8A5B-D8D67CE7C21A}" type="pres">
      <dgm:prSet presAssocID="{B90F3494-9BEF-41CA-A239-593FCF24A462}" presName="centerShape" presStyleLbl="node0" presStyleIdx="0" presStyleCnt="1" custScaleX="106656" custScaleY="82354" custLinFactNeighborX="0" custLinFactNeighborY="0"/>
      <dgm:spPr/>
      <dgm:t>
        <a:bodyPr/>
        <a:lstStyle/>
        <a:p>
          <a:endParaRPr lang="kk-KZ"/>
        </a:p>
      </dgm:t>
    </dgm:pt>
    <dgm:pt modelId="{97701E39-070A-4ABC-8D0B-10F67F1C397A}" type="pres">
      <dgm:prSet presAssocID="{B15FD570-9664-47F4-9C4F-8B0219D9E8EB}" presName="node" presStyleLbl="node1" presStyleIdx="0" presStyleCnt="4" custScaleX="146452">
        <dgm:presLayoutVars>
          <dgm:bulletEnabled val="1"/>
        </dgm:presLayoutVars>
      </dgm:prSet>
      <dgm:spPr/>
      <dgm:t>
        <a:bodyPr/>
        <a:lstStyle/>
        <a:p>
          <a:endParaRPr lang="kk-KZ"/>
        </a:p>
      </dgm:t>
    </dgm:pt>
    <dgm:pt modelId="{E0DFD9FE-9532-43C2-B96A-A3CF8B719BDB}" type="pres">
      <dgm:prSet presAssocID="{B15FD570-9664-47F4-9C4F-8B0219D9E8EB}" presName="dummy" presStyleCnt="0"/>
      <dgm:spPr/>
    </dgm:pt>
    <dgm:pt modelId="{9CD6297A-8CCC-489A-A161-DED5FD8BA73C}" type="pres">
      <dgm:prSet presAssocID="{6E2750AB-64CD-45CE-84A1-31115FE5DCD2}" presName="sibTrans" presStyleLbl="sibTrans2D1" presStyleIdx="0" presStyleCnt="4"/>
      <dgm:spPr/>
      <dgm:t>
        <a:bodyPr/>
        <a:lstStyle/>
        <a:p>
          <a:endParaRPr lang="kk-KZ"/>
        </a:p>
      </dgm:t>
    </dgm:pt>
    <dgm:pt modelId="{03DFD01F-3DC7-477B-85F1-573575D73EDE}" type="pres">
      <dgm:prSet presAssocID="{56E7CCD2-A3D8-4A79-87E6-B2036F998F65}" presName="node" presStyleLbl="node1" presStyleIdx="1" presStyleCnt="4" custScaleX="105993">
        <dgm:presLayoutVars>
          <dgm:bulletEnabled val="1"/>
        </dgm:presLayoutVars>
      </dgm:prSet>
      <dgm:spPr/>
      <dgm:t>
        <a:bodyPr/>
        <a:lstStyle/>
        <a:p>
          <a:endParaRPr lang="kk-KZ"/>
        </a:p>
      </dgm:t>
    </dgm:pt>
    <dgm:pt modelId="{D1CFA650-835F-47FC-B051-C212286BC629}" type="pres">
      <dgm:prSet presAssocID="{56E7CCD2-A3D8-4A79-87E6-B2036F998F65}" presName="dummy" presStyleCnt="0"/>
      <dgm:spPr/>
    </dgm:pt>
    <dgm:pt modelId="{CF86536B-7AFC-478E-91DE-B7C9E79E92D1}" type="pres">
      <dgm:prSet presAssocID="{40663072-C652-4350-B1F6-5DF341AC7575}" presName="sibTrans" presStyleLbl="sibTrans2D1" presStyleIdx="1" presStyleCnt="4"/>
      <dgm:spPr/>
      <dgm:t>
        <a:bodyPr/>
        <a:lstStyle/>
        <a:p>
          <a:endParaRPr lang="kk-KZ"/>
        </a:p>
      </dgm:t>
    </dgm:pt>
    <dgm:pt modelId="{872A60C2-5591-4745-A535-8FA500D407DD}" type="pres">
      <dgm:prSet presAssocID="{DD872243-15B2-41DD-B5AA-1F68C969DF62}" presName="node" presStyleLbl="node1" presStyleIdx="2" presStyleCnt="4" custScaleX="143773">
        <dgm:presLayoutVars>
          <dgm:bulletEnabled val="1"/>
        </dgm:presLayoutVars>
      </dgm:prSet>
      <dgm:spPr/>
      <dgm:t>
        <a:bodyPr/>
        <a:lstStyle/>
        <a:p>
          <a:endParaRPr lang="kk-KZ"/>
        </a:p>
      </dgm:t>
    </dgm:pt>
    <dgm:pt modelId="{8154B5D9-4266-4A9A-865D-580339272CD1}" type="pres">
      <dgm:prSet presAssocID="{DD872243-15B2-41DD-B5AA-1F68C969DF62}" presName="dummy" presStyleCnt="0"/>
      <dgm:spPr/>
    </dgm:pt>
    <dgm:pt modelId="{1D3C9340-E8E8-44AF-A054-835EECB44F99}" type="pres">
      <dgm:prSet presAssocID="{719F7D58-04EF-4592-8748-75184B638024}" presName="sibTrans" presStyleLbl="sibTrans2D1" presStyleIdx="2" presStyleCnt="4"/>
      <dgm:spPr/>
      <dgm:t>
        <a:bodyPr/>
        <a:lstStyle/>
        <a:p>
          <a:endParaRPr lang="kk-KZ"/>
        </a:p>
      </dgm:t>
    </dgm:pt>
    <dgm:pt modelId="{B604F2C5-3D9A-476C-91BE-9CB32A6A8955}" type="pres">
      <dgm:prSet presAssocID="{4CA0C6DB-3D53-4258-957B-50A35A7FDF2E}" presName="node" presStyleLbl="node1" presStyleIdx="3" presStyleCnt="4" custScaleX="102690" custRadScaleRad="103023">
        <dgm:presLayoutVars>
          <dgm:bulletEnabled val="1"/>
        </dgm:presLayoutVars>
      </dgm:prSet>
      <dgm:spPr/>
      <dgm:t>
        <a:bodyPr/>
        <a:lstStyle/>
        <a:p>
          <a:endParaRPr lang="kk-KZ"/>
        </a:p>
      </dgm:t>
    </dgm:pt>
    <dgm:pt modelId="{9482AD4A-A901-4435-84E5-EB1757C0DF9E}" type="pres">
      <dgm:prSet presAssocID="{4CA0C6DB-3D53-4258-957B-50A35A7FDF2E}" presName="dummy" presStyleCnt="0"/>
      <dgm:spPr/>
    </dgm:pt>
    <dgm:pt modelId="{E90FB319-695F-4E0F-9C38-73EE48A44843}" type="pres">
      <dgm:prSet presAssocID="{6CF8F83A-784A-4D08-ADDA-4BF9A30EE7B9}" presName="sibTrans" presStyleLbl="sibTrans2D1" presStyleIdx="3" presStyleCnt="4"/>
      <dgm:spPr/>
      <dgm:t>
        <a:bodyPr/>
        <a:lstStyle/>
        <a:p>
          <a:endParaRPr lang="kk-KZ"/>
        </a:p>
      </dgm:t>
    </dgm:pt>
  </dgm:ptLst>
  <dgm:cxnLst>
    <dgm:cxn modelId="{6DB19E5C-4B77-4172-A14E-C5A3683470B3}" type="presOf" srcId="{4CA0C6DB-3D53-4258-957B-50A35A7FDF2E}" destId="{B604F2C5-3D9A-476C-91BE-9CB32A6A8955}" srcOrd="0" destOrd="0" presId="urn:microsoft.com/office/officeart/2005/8/layout/radial6"/>
    <dgm:cxn modelId="{16963CF5-BD82-48AF-BAAC-ED1058D7B1E5}" type="presOf" srcId="{6CF8F83A-784A-4D08-ADDA-4BF9A30EE7B9}" destId="{E90FB319-695F-4E0F-9C38-73EE48A44843}" srcOrd="0" destOrd="0" presId="urn:microsoft.com/office/officeart/2005/8/layout/radial6"/>
    <dgm:cxn modelId="{4F79BD80-E925-49F7-92D4-2197B952919B}" srcId="{B90F3494-9BEF-41CA-A239-593FCF24A462}" destId="{56E7CCD2-A3D8-4A79-87E6-B2036F998F65}" srcOrd="1" destOrd="0" parTransId="{9FC2B30C-6FCE-477C-919C-A30EB8E29FE5}" sibTransId="{40663072-C652-4350-B1F6-5DF341AC7575}"/>
    <dgm:cxn modelId="{E857D49A-E0CD-4F73-B60C-C2260DC2A7F6}" type="presOf" srcId="{B90F3494-9BEF-41CA-A239-593FCF24A462}" destId="{C80F9629-7347-4EBE-8A5B-D8D67CE7C21A}" srcOrd="0" destOrd="0" presId="urn:microsoft.com/office/officeart/2005/8/layout/radial6"/>
    <dgm:cxn modelId="{BDA2BAF5-8086-40AB-9495-FBF76EB1732D}" type="presOf" srcId="{B15FD570-9664-47F4-9C4F-8B0219D9E8EB}" destId="{97701E39-070A-4ABC-8D0B-10F67F1C397A}" srcOrd="0" destOrd="0" presId="urn:microsoft.com/office/officeart/2005/8/layout/radial6"/>
    <dgm:cxn modelId="{96C5CA52-F922-4DE1-8A58-81EE6B070AA4}" srcId="{B90F3494-9BEF-41CA-A239-593FCF24A462}" destId="{B15FD570-9664-47F4-9C4F-8B0219D9E8EB}" srcOrd="0" destOrd="0" parTransId="{0AF3B941-3B1E-4737-B393-65FAAEC649AB}" sibTransId="{6E2750AB-64CD-45CE-84A1-31115FE5DCD2}"/>
    <dgm:cxn modelId="{941B69D1-2867-46A5-AB17-F9BA317D9544}" srcId="{B90F3494-9BEF-41CA-A239-593FCF24A462}" destId="{DD872243-15B2-41DD-B5AA-1F68C969DF62}" srcOrd="2" destOrd="0" parTransId="{1F00C109-7969-41AB-8E39-FC7DF271B443}" sibTransId="{719F7D58-04EF-4592-8748-75184B638024}"/>
    <dgm:cxn modelId="{FFF2D661-BFC5-4213-A4C0-78FE35A67CF7}" srcId="{6487303F-CD2B-4D6A-8C13-0DE4A7A9154E}" destId="{B90F3494-9BEF-41CA-A239-593FCF24A462}" srcOrd="0" destOrd="0" parTransId="{7632DB6A-F2E8-446D-A7B9-E518962D6654}" sibTransId="{BA44FF03-D04E-43A2-918A-E45ACECDF756}"/>
    <dgm:cxn modelId="{A7C3FFE4-A0D0-4E46-991A-E83E2D61EB3D}" srcId="{B90F3494-9BEF-41CA-A239-593FCF24A462}" destId="{4CA0C6DB-3D53-4258-957B-50A35A7FDF2E}" srcOrd="3" destOrd="0" parTransId="{CC6135B2-BFC8-48CF-A10D-414D61EC4825}" sibTransId="{6CF8F83A-784A-4D08-ADDA-4BF9A30EE7B9}"/>
    <dgm:cxn modelId="{F6B618F0-70E4-43D0-820E-98960D7D40C2}" type="presOf" srcId="{6487303F-CD2B-4D6A-8C13-0DE4A7A9154E}" destId="{C9864E08-E400-46B4-ABBF-9EDAD405A2C3}" srcOrd="0" destOrd="0" presId="urn:microsoft.com/office/officeart/2005/8/layout/radial6"/>
    <dgm:cxn modelId="{37B6DF4F-1703-4570-948F-11F37A06D250}" type="presOf" srcId="{40663072-C652-4350-B1F6-5DF341AC7575}" destId="{CF86536B-7AFC-478E-91DE-B7C9E79E92D1}" srcOrd="0" destOrd="0" presId="urn:microsoft.com/office/officeart/2005/8/layout/radial6"/>
    <dgm:cxn modelId="{62DB069D-91D5-443D-9638-0C85050B84DD}" type="presOf" srcId="{56E7CCD2-A3D8-4A79-87E6-B2036F998F65}" destId="{03DFD01F-3DC7-477B-85F1-573575D73EDE}" srcOrd="0" destOrd="0" presId="urn:microsoft.com/office/officeart/2005/8/layout/radial6"/>
    <dgm:cxn modelId="{A9CEB27A-3827-4999-91B9-CEBBDC55D482}" srcId="{6487303F-CD2B-4D6A-8C13-0DE4A7A9154E}" destId="{B5249E45-CC2E-41DC-8C3C-CE7FF2EF5761}" srcOrd="1" destOrd="0" parTransId="{5A1904FD-0686-4665-9CCC-BA2006CF3512}" sibTransId="{00CC99FA-0B75-40ED-AAAA-908992C94AE9}"/>
    <dgm:cxn modelId="{F3266ADE-8B4E-489A-9A7E-384AC0BB6F06}" type="presOf" srcId="{6E2750AB-64CD-45CE-84A1-31115FE5DCD2}" destId="{9CD6297A-8CCC-489A-A161-DED5FD8BA73C}" srcOrd="0" destOrd="0" presId="urn:microsoft.com/office/officeart/2005/8/layout/radial6"/>
    <dgm:cxn modelId="{4F14FBF7-AA42-4A12-B3E8-0BA753081E3B}" type="presOf" srcId="{719F7D58-04EF-4592-8748-75184B638024}" destId="{1D3C9340-E8E8-44AF-A054-835EECB44F99}" srcOrd="0" destOrd="0" presId="urn:microsoft.com/office/officeart/2005/8/layout/radial6"/>
    <dgm:cxn modelId="{B26FF3DF-7E77-485E-8C83-000BE4A7950C}" type="presOf" srcId="{DD872243-15B2-41DD-B5AA-1F68C969DF62}" destId="{872A60C2-5591-4745-A535-8FA500D407DD}" srcOrd="0" destOrd="0" presId="urn:microsoft.com/office/officeart/2005/8/layout/radial6"/>
    <dgm:cxn modelId="{2D33F96E-19CD-4CC1-B683-D4D2EA7F94AB}" type="presParOf" srcId="{C9864E08-E400-46B4-ABBF-9EDAD405A2C3}" destId="{C80F9629-7347-4EBE-8A5B-D8D67CE7C21A}" srcOrd="0" destOrd="0" presId="urn:microsoft.com/office/officeart/2005/8/layout/radial6"/>
    <dgm:cxn modelId="{454E5A4A-60DB-4372-B580-ADD6CD7A5EEC}" type="presParOf" srcId="{C9864E08-E400-46B4-ABBF-9EDAD405A2C3}" destId="{97701E39-070A-4ABC-8D0B-10F67F1C397A}" srcOrd="1" destOrd="0" presId="urn:microsoft.com/office/officeart/2005/8/layout/radial6"/>
    <dgm:cxn modelId="{40703422-A49A-4F27-9FA4-98200B98ED31}" type="presParOf" srcId="{C9864E08-E400-46B4-ABBF-9EDAD405A2C3}" destId="{E0DFD9FE-9532-43C2-B96A-A3CF8B719BDB}" srcOrd="2" destOrd="0" presId="urn:microsoft.com/office/officeart/2005/8/layout/radial6"/>
    <dgm:cxn modelId="{C752580F-BA94-41E2-992D-9616E1DCF1F3}" type="presParOf" srcId="{C9864E08-E400-46B4-ABBF-9EDAD405A2C3}" destId="{9CD6297A-8CCC-489A-A161-DED5FD8BA73C}" srcOrd="3" destOrd="0" presId="urn:microsoft.com/office/officeart/2005/8/layout/radial6"/>
    <dgm:cxn modelId="{F57191F3-0982-469C-B388-9EFF18A4B8F5}" type="presParOf" srcId="{C9864E08-E400-46B4-ABBF-9EDAD405A2C3}" destId="{03DFD01F-3DC7-477B-85F1-573575D73EDE}" srcOrd="4" destOrd="0" presId="urn:microsoft.com/office/officeart/2005/8/layout/radial6"/>
    <dgm:cxn modelId="{7D6DE760-E192-41D1-8F0F-F8DAB959D2C6}" type="presParOf" srcId="{C9864E08-E400-46B4-ABBF-9EDAD405A2C3}" destId="{D1CFA650-835F-47FC-B051-C212286BC629}" srcOrd="5" destOrd="0" presId="urn:microsoft.com/office/officeart/2005/8/layout/radial6"/>
    <dgm:cxn modelId="{93A83DDC-456E-4EB5-BFA9-B90447CF905A}" type="presParOf" srcId="{C9864E08-E400-46B4-ABBF-9EDAD405A2C3}" destId="{CF86536B-7AFC-478E-91DE-B7C9E79E92D1}" srcOrd="6" destOrd="0" presId="urn:microsoft.com/office/officeart/2005/8/layout/radial6"/>
    <dgm:cxn modelId="{574D666F-295A-4536-AF0B-218BA9C21AED}" type="presParOf" srcId="{C9864E08-E400-46B4-ABBF-9EDAD405A2C3}" destId="{872A60C2-5591-4745-A535-8FA500D407DD}" srcOrd="7" destOrd="0" presId="urn:microsoft.com/office/officeart/2005/8/layout/radial6"/>
    <dgm:cxn modelId="{83AE84EB-FC05-435D-A574-6D6106F6662A}" type="presParOf" srcId="{C9864E08-E400-46B4-ABBF-9EDAD405A2C3}" destId="{8154B5D9-4266-4A9A-865D-580339272CD1}" srcOrd="8" destOrd="0" presId="urn:microsoft.com/office/officeart/2005/8/layout/radial6"/>
    <dgm:cxn modelId="{42F8C85B-EC88-40F4-869E-8D3226B55778}" type="presParOf" srcId="{C9864E08-E400-46B4-ABBF-9EDAD405A2C3}" destId="{1D3C9340-E8E8-44AF-A054-835EECB44F99}" srcOrd="9" destOrd="0" presId="urn:microsoft.com/office/officeart/2005/8/layout/radial6"/>
    <dgm:cxn modelId="{C80F1162-A4E1-4C13-A175-D7530A33EFB9}" type="presParOf" srcId="{C9864E08-E400-46B4-ABBF-9EDAD405A2C3}" destId="{B604F2C5-3D9A-476C-91BE-9CB32A6A8955}" srcOrd="10" destOrd="0" presId="urn:microsoft.com/office/officeart/2005/8/layout/radial6"/>
    <dgm:cxn modelId="{C7B0B6BB-4CA1-40FF-8ED9-D432E3E806A4}" type="presParOf" srcId="{C9864E08-E400-46B4-ABBF-9EDAD405A2C3}" destId="{9482AD4A-A901-4435-84E5-EB1757C0DF9E}" srcOrd="11" destOrd="0" presId="urn:microsoft.com/office/officeart/2005/8/layout/radial6"/>
    <dgm:cxn modelId="{DA8C7A7F-68C4-48E7-BD92-8B2B8BFC26A7}" type="presParOf" srcId="{C9864E08-E400-46B4-ABBF-9EDAD405A2C3}" destId="{E90FB319-695F-4E0F-9C38-73EE48A44843}" srcOrd="12" destOrd="0" presId="urn:microsoft.com/office/officeart/2005/8/layout/radial6"/>
  </dgm:cxnLst>
  <dgm:bg>
    <a:gradFill>
      <a:gsLst>
        <a:gs pos="0">
          <a:srgbClr val="CCCCFF"/>
        </a:gs>
        <a:gs pos="17999">
          <a:srgbClr val="99CCFF"/>
        </a:gs>
        <a:gs pos="36000">
          <a:srgbClr val="9966FF"/>
        </a:gs>
        <a:gs pos="61000">
          <a:srgbClr val="CC99FF"/>
        </a:gs>
        <a:gs pos="82001">
          <a:srgbClr val="99CCFF"/>
        </a:gs>
        <a:gs pos="100000">
          <a:srgbClr val="CCCCFF"/>
        </a:gs>
      </a:gsLst>
      <a:lin ang="5400000" scaled="0"/>
    </a:gra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B0A9FA5-2150-4C8D-B2BA-B2B5294D774C}" type="doc">
      <dgm:prSet loTypeId="urn:microsoft.com/office/officeart/2005/8/layout/default" loCatId="list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kk-KZ"/>
        </a:p>
      </dgm:t>
    </dgm:pt>
    <dgm:pt modelId="{B35C63C1-F408-4691-B1E0-C4CE7D031765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Психолог</a:t>
          </a:r>
          <a:endParaRPr lang="kk-KZ" sz="3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C40CF1D-B99B-4FC8-BDA4-6F40ABA74A37}" type="parTrans" cxnId="{F3B557B0-AAAC-4217-A889-7324D083C2A8}">
      <dgm:prSet/>
      <dgm:spPr/>
      <dgm:t>
        <a:bodyPr/>
        <a:lstStyle/>
        <a:p>
          <a:endParaRPr lang="kk-KZ"/>
        </a:p>
      </dgm:t>
    </dgm:pt>
    <dgm:pt modelId="{72059914-0DA0-4BE5-A510-FF1DF5EBBDCB}" type="sibTrans" cxnId="{F3B557B0-AAAC-4217-A889-7324D083C2A8}">
      <dgm:prSet/>
      <dgm:spPr/>
      <dgm:t>
        <a:bodyPr/>
        <a:lstStyle/>
        <a:p>
          <a:endParaRPr lang="kk-KZ"/>
        </a:p>
      </dgm:t>
    </dgm:pt>
    <dgm:pt modelId="{035813F6-7130-46ED-8A46-EB5FE5056BDF}">
      <dgm:prSet phldrT="[Текст]" custT="1"/>
      <dgm:spPr/>
      <dgm:t>
        <a:bodyPr/>
        <a:lstStyle/>
        <a:p>
          <a:r>
            <a:rPr lang="kk-KZ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Ата-аналармен ,</a:t>
          </a:r>
        </a:p>
        <a:p>
          <a:r>
            <a:rPr lang="kk-KZ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сынып</a:t>
          </a:r>
        </a:p>
        <a:p>
          <a:r>
            <a:rPr lang="kk-KZ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жетекшілермен</a:t>
          </a:r>
        </a:p>
        <a:p>
          <a:r>
            <a:rPr lang="kk-KZ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жұмыс</a:t>
          </a:r>
          <a:endParaRPr lang="kk-KZ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87EF199-0094-404F-AFCF-0988A3B7880C}" type="parTrans" cxnId="{5C65E99B-CE31-490B-AB43-5294A5D6B2B5}">
      <dgm:prSet/>
      <dgm:spPr/>
      <dgm:t>
        <a:bodyPr/>
        <a:lstStyle/>
        <a:p>
          <a:endParaRPr lang="kk-KZ"/>
        </a:p>
      </dgm:t>
    </dgm:pt>
    <dgm:pt modelId="{4935D451-EDE4-4BA2-B510-F2D54517A959}" type="sibTrans" cxnId="{5C65E99B-CE31-490B-AB43-5294A5D6B2B5}">
      <dgm:prSet/>
      <dgm:spPr/>
      <dgm:t>
        <a:bodyPr/>
        <a:lstStyle/>
        <a:p>
          <a:endParaRPr lang="kk-KZ"/>
        </a:p>
      </dgm:t>
    </dgm:pt>
    <dgm:pt modelId="{D80AE299-9C84-4DE3-8A43-65DE0270BEEF}">
      <dgm:prSet phldrT="[Текст]" custT="1"/>
      <dgm:spPr/>
      <dgm:t>
        <a:bodyPr/>
        <a:lstStyle/>
        <a:p>
          <a:r>
            <a:rPr lang="kk-KZ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“Тәуекел”</a:t>
          </a:r>
        </a:p>
        <a:p>
          <a:r>
            <a:rPr lang="kk-KZ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тобындағы </a:t>
          </a:r>
        </a:p>
        <a:p>
          <a:r>
            <a:rPr lang="kk-KZ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оқушыларды диагностикалау</a:t>
          </a:r>
          <a:endParaRPr lang="kk-KZ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6FB73F2-770C-48CA-8496-6C5D157D4A40}" type="parTrans" cxnId="{CE3826B9-CC43-4CAA-9A5D-E4D05FC51FC6}">
      <dgm:prSet/>
      <dgm:spPr/>
      <dgm:t>
        <a:bodyPr/>
        <a:lstStyle/>
        <a:p>
          <a:endParaRPr lang="kk-KZ"/>
        </a:p>
      </dgm:t>
    </dgm:pt>
    <dgm:pt modelId="{61217FF5-189D-4FA1-AAB5-ECA3D351D36F}" type="sibTrans" cxnId="{CE3826B9-CC43-4CAA-9A5D-E4D05FC51FC6}">
      <dgm:prSet/>
      <dgm:spPr/>
      <dgm:t>
        <a:bodyPr/>
        <a:lstStyle/>
        <a:p>
          <a:endParaRPr lang="kk-KZ"/>
        </a:p>
      </dgm:t>
    </dgm:pt>
    <dgm:pt modelId="{5817C263-72A3-42E9-AA33-7767F9ADC559}">
      <dgm:prSet phldrT="[Текст]" custT="1"/>
      <dgm:spPr/>
      <dgm:t>
        <a:bodyPr/>
        <a:lstStyle/>
        <a:p>
          <a:endParaRPr lang="kk-KZ" sz="24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kk-KZ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“Тәуекел” тобындағы</a:t>
          </a:r>
        </a:p>
        <a:p>
          <a:r>
            <a:rPr lang="kk-KZ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коррекциялық </a:t>
          </a:r>
        </a:p>
        <a:p>
          <a:r>
            <a:rPr lang="kk-KZ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жұмыстар</a:t>
          </a:r>
        </a:p>
        <a:p>
          <a:endParaRPr lang="kk-KZ" sz="10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endParaRPr lang="kk-KZ" sz="1000" dirty="0">
            <a:solidFill>
              <a:schemeClr val="tx1"/>
            </a:solidFill>
          </a:endParaRPr>
        </a:p>
      </dgm:t>
    </dgm:pt>
    <dgm:pt modelId="{AF7B4810-94A9-46DF-86C0-8B03FD96D543}" type="parTrans" cxnId="{7C431C5D-CAE5-4F18-A92F-E39FF94B1145}">
      <dgm:prSet/>
      <dgm:spPr/>
      <dgm:t>
        <a:bodyPr/>
        <a:lstStyle/>
        <a:p>
          <a:endParaRPr lang="kk-KZ"/>
        </a:p>
      </dgm:t>
    </dgm:pt>
    <dgm:pt modelId="{5EBD473F-5D7D-4E78-AE66-855CD457C0CF}" type="sibTrans" cxnId="{7C431C5D-CAE5-4F18-A92F-E39FF94B1145}">
      <dgm:prSet/>
      <dgm:spPr/>
      <dgm:t>
        <a:bodyPr/>
        <a:lstStyle/>
        <a:p>
          <a:endParaRPr lang="kk-KZ"/>
        </a:p>
      </dgm:t>
    </dgm:pt>
    <dgm:pt modelId="{5FA9ED59-D0E6-48A3-B104-47635B040719}">
      <dgm:prSet phldrT="[Текст]" custT="1"/>
      <dgm:spPr/>
      <dgm:t>
        <a:bodyPr/>
        <a:lstStyle/>
        <a:p>
          <a:r>
            <a:rPr lang="kk-KZ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Ағарту</a:t>
          </a:r>
        </a:p>
        <a:p>
          <a:r>
            <a:rPr lang="kk-KZ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жұмыстары,</a:t>
          </a:r>
        </a:p>
        <a:p>
          <a:r>
            <a:rPr lang="kk-KZ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кеңес беру</a:t>
          </a:r>
          <a:endParaRPr lang="kk-KZ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C997D72-2F77-4D65-B1CE-CFF5EB8AAF34}" type="sibTrans" cxnId="{FACCD870-9BD4-4B10-B59C-052D3A6F6234}">
      <dgm:prSet/>
      <dgm:spPr/>
      <dgm:t>
        <a:bodyPr/>
        <a:lstStyle/>
        <a:p>
          <a:endParaRPr lang="kk-KZ"/>
        </a:p>
      </dgm:t>
    </dgm:pt>
    <dgm:pt modelId="{0830A971-A586-4B7E-8126-12A5139118D9}" type="parTrans" cxnId="{FACCD870-9BD4-4B10-B59C-052D3A6F6234}">
      <dgm:prSet/>
      <dgm:spPr/>
      <dgm:t>
        <a:bodyPr/>
        <a:lstStyle/>
        <a:p>
          <a:endParaRPr lang="kk-KZ"/>
        </a:p>
      </dgm:t>
    </dgm:pt>
    <dgm:pt modelId="{32A21F1D-1376-4CBE-B36B-189C66F22959}" type="pres">
      <dgm:prSet presAssocID="{6B0A9FA5-2150-4C8D-B2BA-B2B5294D774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kk-KZ"/>
        </a:p>
      </dgm:t>
    </dgm:pt>
    <dgm:pt modelId="{14DBB1EF-D8D4-4F77-87DF-933AE5C7D8A0}" type="pres">
      <dgm:prSet presAssocID="{B35C63C1-F408-4691-B1E0-C4CE7D031765}" presName="node" presStyleLbl="node1" presStyleIdx="0" presStyleCnt="5" custScaleX="78724" custScaleY="58968" custLinFactNeighborX="53936" custLinFactNeighborY="-10085">
        <dgm:presLayoutVars>
          <dgm:bulletEnabled val="1"/>
        </dgm:presLayoutVars>
      </dgm:prSet>
      <dgm:spPr/>
      <dgm:t>
        <a:bodyPr/>
        <a:lstStyle/>
        <a:p>
          <a:endParaRPr lang="kk-KZ"/>
        </a:p>
      </dgm:t>
    </dgm:pt>
    <dgm:pt modelId="{5034B899-ED39-4487-B761-5E93542050B2}" type="pres">
      <dgm:prSet presAssocID="{72059914-0DA0-4BE5-A510-FF1DF5EBBDCB}" presName="sibTrans" presStyleCnt="0"/>
      <dgm:spPr/>
      <dgm:t>
        <a:bodyPr/>
        <a:lstStyle/>
        <a:p>
          <a:endParaRPr lang="kk-KZ"/>
        </a:p>
      </dgm:t>
    </dgm:pt>
    <dgm:pt modelId="{B4BBBF53-93A6-4609-8F79-7363C744B789}" type="pres">
      <dgm:prSet presAssocID="{035813F6-7130-46ED-8A46-EB5FE5056BDF}" presName="node" presStyleLbl="node1" presStyleIdx="1" presStyleCnt="5" custLinFactY="100000" custLinFactNeighborX="14149" custLinFactNeighborY="123198">
        <dgm:presLayoutVars>
          <dgm:bulletEnabled val="1"/>
        </dgm:presLayoutVars>
      </dgm:prSet>
      <dgm:spPr/>
      <dgm:t>
        <a:bodyPr/>
        <a:lstStyle/>
        <a:p>
          <a:endParaRPr lang="kk-KZ"/>
        </a:p>
      </dgm:t>
    </dgm:pt>
    <dgm:pt modelId="{8B22BEA1-E034-4470-AA70-47198E7023D8}" type="pres">
      <dgm:prSet presAssocID="{4935D451-EDE4-4BA2-B510-F2D54517A959}" presName="sibTrans" presStyleCnt="0"/>
      <dgm:spPr/>
      <dgm:t>
        <a:bodyPr/>
        <a:lstStyle/>
        <a:p>
          <a:endParaRPr lang="kk-KZ"/>
        </a:p>
      </dgm:t>
    </dgm:pt>
    <dgm:pt modelId="{0EA4A485-27EE-4558-9136-DAA62C6CE96F}" type="pres">
      <dgm:prSet presAssocID="{D80AE299-9C84-4DE3-8A43-65DE0270BEEF}" presName="node" presStyleLbl="node1" presStyleIdx="2" presStyleCnt="5" custScaleX="79478" custScaleY="99588" custLinFactNeighborX="-30802" custLinFactNeighborY="-21129">
        <dgm:presLayoutVars>
          <dgm:bulletEnabled val="1"/>
        </dgm:presLayoutVars>
      </dgm:prSet>
      <dgm:spPr/>
      <dgm:t>
        <a:bodyPr/>
        <a:lstStyle/>
        <a:p>
          <a:endParaRPr lang="kk-KZ"/>
        </a:p>
      </dgm:t>
    </dgm:pt>
    <dgm:pt modelId="{425DE2A4-AE6C-42A3-915C-5C4CC15488CB}" type="pres">
      <dgm:prSet presAssocID="{61217FF5-189D-4FA1-AAB5-ECA3D351D36F}" presName="sibTrans" presStyleCnt="0"/>
      <dgm:spPr/>
      <dgm:t>
        <a:bodyPr/>
        <a:lstStyle/>
        <a:p>
          <a:endParaRPr lang="kk-KZ"/>
        </a:p>
      </dgm:t>
    </dgm:pt>
    <dgm:pt modelId="{26C6862E-3E91-4643-A3C6-758E5EA4C838}" type="pres">
      <dgm:prSet presAssocID="{5817C263-72A3-42E9-AA33-7767F9ADC559}" presName="node" presStyleLbl="node1" presStyleIdx="3" presStyleCnt="5" custScaleX="82252" custScaleY="97182" custLinFactNeighborX="19791" custLinFactNeighborY="-22332">
        <dgm:presLayoutVars>
          <dgm:bulletEnabled val="1"/>
        </dgm:presLayoutVars>
      </dgm:prSet>
      <dgm:spPr/>
      <dgm:t>
        <a:bodyPr/>
        <a:lstStyle/>
        <a:p>
          <a:endParaRPr lang="kk-KZ"/>
        </a:p>
      </dgm:t>
    </dgm:pt>
    <dgm:pt modelId="{17C706F1-5C1A-4668-889C-9B256E4936CE}" type="pres">
      <dgm:prSet presAssocID="{5EBD473F-5D7D-4E78-AE66-855CD457C0CF}" presName="sibTrans" presStyleCnt="0"/>
      <dgm:spPr/>
      <dgm:t>
        <a:bodyPr/>
        <a:lstStyle/>
        <a:p>
          <a:endParaRPr lang="kk-KZ"/>
        </a:p>
      </dgm:t>
    </dgm:pt>
    <dgm:pt modelId="{C3FFABB7-FE6B-4715-8DC1-DFEFF0080A20}" type="pres">
      <dgm:prSet presAssocID="{5FA9ED59-D0E6-48A3-B104-47635B040719}" presName="node" presStyleLbl="node1" presStyleIdx="4" presStyleCnt="5" custLinFactNeighborX="-73405" custLinFactNeighborY="-9723">
        <dgm:presLayoutVars>
          <dgm:bulletEnabled val="1"/>
        </dgm:presLayoutVars>
      </dgm:prSet>
      <dgm:spPr/>
      <dgm:t>
        <a:bodyPr/>
        <a:lstStyle/>
        <a:p>
          <a:endParaRPr lang="kk-KZ"/>
        </a:p>
      </dgm:t>
    </dgm:pt>
  </dgm:ptLst>
  <dgm:cxnLst>
    <dgm:cxn modelId="{F3B557B0-AAAC-4217-A889-7324D083C2A8}" srcId="{6B0A9FA5-2150-4C8D-B2BA-B2B5294D774C}" destId="{B35C63C1-F408-4691-B1E0-C4CE7D031765}" srcOrd="0" destOrd="0" parTransId="{4C40CF1D-B99B-4FC8-BDA4-6F40ABA74A37}" sibTransId="{72059914-0DA0-4BE5-A510-FF1DF5EBBDCB}"/>
    <dgm:cxn modelId="{14312805-450B-43F3-AEB1-D9BF60D4C71D}" type="presOf" srcId="{5FA9ED59-D0E6-48A3-B104-47635B040719}" destId="{C3FFABB7-FE6B-4715-8DC1-DFEFF0080A20}" srcOrd="0" destOrd="0" presId="urn:microsoft.com/office/officeart/2005/8/layout/default"/>
    <dgm:cxn modelId="{EC1B64AC-468D-4C40-9FBE-93DB44730BF3}" type="presOf" srcId="{B35C63C1-F408-4691-B1E0-C4CE7D031765}" destId="{14DBB1EF-D8D4-4F77-87DF-933AE5C7D8A0}" srcOrd="0" destOrd="0" presId="urn:microsoft.com/office/officeart/2005/8/layout/default"/>
    <dgm:cxn modelId="{FACCD870-9BD4-4B10-B59C-052D3A6F6234}" srcId="{6B0A9FA5-2150-4C8D-B2BA-B2B5294D774C}" destId="{5FA9ED59-D0E6-48A3-B104-47635B040719}" srcOrd="4" destOrd="0" parTransId="{0830A971-A586-4B7E-8126-12A5139118D9}" sibTransId="{0C997D72-2F77-4D65-B1CE-CFF5EB8AAF34}"/>
    <dgm:cxn modelId="{7C431C5D-CAE5-4F18-A92F-E39FF94B1145}" srcId="{6B0A9FA5-2150-4C8D-B2BA-B2B5294D774C}" destId="{5817C263-72A3-42E9-AA33-7767F9ADC559}" srcOrd="3" destOrd="0" parTransId="{AF7B4810-94A9-46DF-86C0-8B03FD96D543}" sibTransId="{5EBD473F-5D7D-4E78-AE66-855CD457C0CF}"/>
    <dgm:cxn modelId="{68B66265-5AE5-4D22-97A5-7C07D62DC6E6}" type="presOf" srcId="{D80AE299-9C84-4DE3-8A43-65DE0270BEEF}" destId="{0EA4A485-27EE-4558-9136-DAA62C6CE96F}" srcOrd="0" destOrd="0" presId="urn:microsoft.com/office/officeart/2005/8/layout/default"/>
    <dgm:cxn modelId="{49053B34-6322-48E1-A6E1-011D050B6190}" type="presOf" srcId="{5817C263-72A3-42E9-AA33-7767F9ADC559}" destId="{26C6862E-3E91-4643-A3C6-758E5EA4C838}" srcOrd="0" destOrd="0" presId="urn:microsoft.com/office/officeart/2005/8/layout/default"/>
    <dgm:cxn modelId="{5C65E99B-CE31-490B-AB43-5294A5D6B2B5}" srcId="{6B0A9FA5-2150-4C8D-B2BA-B2B5294D774C}" destId="{035813F6-7130-46ED-8A46-EB5FE5056BDF}" srcOrd="1" destOrd="0" parTransId="{D87EF199-0094-404F-AFCF-0988A3B7880C}" sibTransId="{4935D451-EDE4-4BA2-B510-F2D54517A959}"/>
    <dgm:cxn modelId="{F76CE36F-EB1F-408D-B894-1EE1E2499503}" type="presOf" srcId="{035813F6-7130-46ED-8A46-EB5FE5056BDF}" destId="{B4BBBF53-93A6-4609-8F79-7363C744B789}" srcOrd="0" destOrd="0" presId="urn:microsoft.com/office/officeart/2005/8/layout/default"/>
    <dgm:cxn modelId="{760CE456-81EA-4BCF-A3FA-076F9B069B70}" type="presOf" srcId="{6B0A9FA5-2150-4C8D-B2BA-B2B5294D774C}" destId="{32A21F1D-1376-4CBE-B36B-189C66F22959}" srcOrd="0" destOrd="0" presId="urn:microsoft.com/office/officeart/2005/8/layout/default"/>
    <dgm:cxn modelId="{CE3826B9-CC43-4CAA-9A5D-E4D05FC51FC6}" srcId="{6B0A9FA5-2150-4C8D-B2BA-B2B5294D774C}" destId="{D80AE299-9C84-4DE3-8A43-65DE0270BEEF}" srcOrd="2" destOrd="0" parTransId="{B6FB73F2-770C-48CA-8496-6C5D157D4A40}" sibTransId="{61217FF5-189D-4FA1-AAB5-ECA3D351D36F}"/>
    <dgm:cxn modelId="{0F29F597-42B7-435A-9350-3431ACB36387}" type="presParOf" srcId="{32A21F1D-1376-4CBE-B36B-189C66F22959}" destId="{14DBB1EF-D8D4-4F77-87DF-933AE5C7D8A0}" srcOrd="0" destOrd="0" presId="urn:microsoft.com/office/officeart/2005/8/layout/default"/>
    <dgm:cxn modelId="{C9C961E8-ECFC-4FBF-9AE8-6BFF79829340}" type="presParOf" srcId="{32A21F1D-1376-4CBE-B36B-189C66F22959}" destId="{5034B899-ED39-4487-B761-5E93542050B2}" srcOrd="1" destOrd="0" presId="urn:microsoft.com/office/officeart/2005/8/layout/default"/>
    <dgm:cxn modelId="{E9A98249-C3A9-4B62-889C-387D0617CAEC}" type="presParOf" srcId="{32A21F1D-1376-4CBE-B36B-189C66F22959}" destId="{B4BBBF53-93A6-4609-8F79-7363C744B789}" srcOrd="2" destOrd="0" presId="urn:microsoft.com/office/officeart/2005/8/layout/default"/>
    <dgm:cxn modelId="{9DC61F49-EE16-4E71-B68B-DEFAA977DB7A}" type="presParOf" srcId="{32A21F1D-1376-4CBE-B36B-189C66F22959}" destId="{8B22BEA1-E034-4470-AA70-47198E7023D8}" srcOrd="3" destOrd="0" presId="urn:microsoft.com/office/officeart/2005/8/layout/default"/>
    <dgm:cxn modelId="{CB1445A2-5B8D-41A9-92E7-66593400F515}" type="presParOf" srcId="{32A21F1D-1376-4CBE-B36B-189C66F22959}" destId="{0EA4A485-27EE-4558-9136-DAA62C6CE96F}" srcOrd="4" destOrd="0" presId="urn:microsoft.com/office/officeart/2005/8/layout/default"/>
    <dgm:cxn modelId="{C416A535-B797-4511-8871-B69DB1541D38}" type="presParOf" srcId="{32A21F1D-1376-4CBE-B36B-189C66F22959}" destId="{425DE2A4-AE6C-42A3-915C-5C4CC15488CB}" srcOrd="5" destOrd="0" presId="urn:microsoft.com/office/officeart/2005/8/layout/default"/>
    <dgm:cxn modelId="{88C567AE-EB1E-4032-BBB9-4D78457D1337}" type="presParOf" srcId="{32A21F1D-1376-4CBE-B36B-189C66F22959}" destId="{26C6862E-3E91-4643-A3C6-758E5EA4C838}" srcOrd="6" destOrd="0" presId="urn:microsoft.com/office/officeart/2005/8/layout/default"/>
    <dgm:cxn modelId="{9CC80EC6-23E0-48BB-8587-B38CD8395588}" type="presParOf" srcId="{32A21F1D-1376-4CBE-B36B-189C66F22959}" destId="{17C706F1-5C1A-4668-889C-9B256E4936CE}" srcOrd="7" destOrd="0" presId="urn:microsoft.com/office/officeart/2005/8/layout/default"/>
    <dgm:cxn modelId="{4F5F2DA8-294A-4646-8C2C-73DB61C807D7}" type="presParOf" srcId="{32A21F1D-1376-4CBE-B36B-189C66F22959}" destId="{C3FFABB7-FE6B-4715-8DC1-DFEFF0080A20}" srcOrd="8" destOrd="0" presId="urn:microsoft.com/office/officeart/2005/8/layout/default"/>
  </dgm:cxnLst>
  <dgm:bg>
    <a:gradFill>
      <a:gsLst>
        <a:gs pos="0">
          <a:srgbClr val="CCCCFF"/>
        </a:gs>
        <a:gs pos="17999">
          <a:srgbClr val="99CCFF"/>
        </a:gs>
        <a:gs pos="36000">
          <a:srgbClr val="9966FF"/>
        </a:gs>
        <a:gs pos="61000">
          <a:srgbClr val="CC99FF"/>
        </a:gs>
        <a:gs pos="82001">
          <a:srgbClr val="99CCFF"/>
        </a:gs>
        <a:gs pos="100000">
          <a:srgbClr val="CCCCFF"/>
        </a:gs>
      </a:gsLst>
      <a:lin ang="5400000" scaled="0"/>
    </a:gradFill>
  </dgm:bg>
  <dgm:whole>
    <a:ln w="38100"/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90FB319-695F-4E0F-9C38-73EE48A44843}">
      <dsp:nvSpPr>
        <dsp:cNvPr id="0" name=""/>
        <dsp:cNvSpPr/>
      </dsp:nvSpPr>
      <dsp:spPr>
        <a:xfrm>
          <a:off x="1953077" y="790456"/>
          <a:ext cx="5277086" cy="5277086"/>
        </a:xfrm>
        <a:prstGeom prst="blockArc">
          <a:avLst>
            <a:gd name="adj1" fmla="val 10800000"/>
            <a:gd name="adj2" fmla="val 16200000"/>
            <a:gd name="adj3" fmla="val 4640"/>
          </a:avLst>
        </a:prstGeom>
        <a:solidFill>
          <a:schemeClr val="accent5">
            <a:hueOff val="-1837137"/>
            <a:satOff val="270"/>
            <a:lumOff val="-6471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3C9340-E8E8-44AF-A054-835EECB44F99}">
      <dsp:nvSpPr>
        <dsp:cNvPr id="0" name=""/>
        <dsp:cNvSpPr/>
      </dsp:nvSpPr>
      <dsp:spPr>
        <a:xfrm>
          <a:off x="1953077" y="790456"/>
          <a:ext cx="5277086" cy="5277086"/>
        </a:xfrm>
        <a:prstGeom prst="blockArc">
          <a:avLst>
            <a:gd name="adj1" fmla="val 5400000"/>
            <a:gd name="adj2" fmla="val 10800000"/>
            <a:gd name="adj3" fmla="val 4640"/>
          </a:avLst>
        </a:prstGeom>
        <a:solidFill>
          <a:schemeClr val="accent5">
            <a:hueOff val="-1224758"/>
            <a:satOff val="180"/>
            <a:lumOff val="-4314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86536B-7AFC-478E-91DE-B7C9E79E92D1}">
      <dsp:nvSpPr>
        <dsp:cNvPr id="0" name=""/>
        <dsp:cNvSpPr/>
      </dsp:nvSpPr>
      <dsp:spPr>
        <a:xfrm>
          <a:off x="1953077" y="790456"/>
          <a:ext cx="5277086" cy="5277086"/>
        </a:xfrm>
        <a:prstGeom prst="blockArc">
          <a:avLst>
            <a:gd name="adj1" fmla="val 0"/>
            <a:gd name="adj2" fmla="val 5400000"/>
            <a:gd name="adj3" fmla="val 4640"/>
          </a:avLst>
        </a:prstGeom>
        <a:solidFill>
          <a:schemeClr val="accent5">
            <a:hueOff val="-612379"/>
            <a:satOff val="90"/>
            <a:lumOff val="-2157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D6297A-8CCC-489A-A161-DED5FD8BA73C}">
      <dsp:nvSpPr>
        <dsp:cNvPr id="0" name=""/>
        <dsp:cNvSpPr/>
      </dsp:nvSpPr>
      <dsp:spPr>
        <a:xfrm>
          <a:off x="1953077" y="790456"/>
          <a:ext cx="5277086" cy="5277086"/>
        </a:xfrm>
        <a:prstGeom prst="blockArc">
          <a:avLst>
            <a:gd name="adj1" fmla="val 16200000"/>
            <a:gd name="adj2" fmla="val 0"/>
            <a:gd name="adj3" fmla="val 464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0F9629-7347-4EBE-8A5B-D8D67CE7C21A}">
      <dsp:nvSpPr>
        <dsp:cNvPr id="0" name=""/>
        <dsp:cNvSpPr/>
      </dsp:nvSpPr>
      <dsp:spPr>
        <a:xfrm>
          <a:off x="3296349" y="2428862"/>
          <a:ext cx="2590540" cy="200027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4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500" b="1" kern="1200" noProof="0" dirty="0" smtClean="0">
              <a:latin typeface="Times New Roman" pitchFamily="18" charset="0"/>
              <a:cs typeface="Times New Roman" pitchFamily="18" charset="0"/>
            </a:rPr>
            <a:t>Мектеп</a:t>
          </a:r>
          <a:r>
            <a:rPr lang="kk-KZ" sz="25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kk-KZ" sz="2500" b="1" kern="1200" dirty="0" smtClean="0">
              <a:latin typeface="Times New Roman" pitchFamily="18" charset="0"/>
              <a:cs typeface="Times New Roman" pitchFamily="18" charset="0"/>
            </a:rPr>
            <a:t>наркобекеті</a:t>
          </a:r>
          <a:endParaRPr lang="kk-KZ" sz="25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96349" y="2428862"/>
        <a:ext cx="2590540" cy="2000275"/>
      </dsp:txXfrm>
    </dsp:sp>
    <dsp:sp modelId="{97701E39-070A-4ABC-8D0B-10F67F1C397A}">
      <dsp:nvSpPr>
        <dsp:cNvPr id="0" name=""/>
        <dsp:cNvSpPr/>
      </dsp:nvSpPr>
      <dsp:spPr>
        <a:xfrm>
          <a:off x="3346622" y="1558"/>
          <a:ext cx="2489995" cy="170021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5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1" kern="1200" dirty="0" smtClean="0">
              <a:latin typeface="Times New Roman" pitchFamily="18" charset="0"/>
              <a:cs typeface="Times New Roman" pitchFamily="18" charset="0"/>
            </a:rPr>
            <a:t>Зиянды әдеттері бар оқушылармен жұмыс</a:t>
          </a:r>
          <a:endParaRPr lang="kk-KZ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46622" y="1558"/>
        <a:ext cx="2489995" cy="1700212"/>
      </dsp:txXfrm>
    </dsp:sp>
    <dsp:sp modelId="{03DFD01F-3DC7-477B-85F1-573575D73EDE}">
      <dsp:nvSpPr>
        <dsp:cNvPr id="0" name=""/>
        <dsp:cNvSpPr/>
      </dsp:nvSpPr>
      <dsp:spPr>
        <a:xfrm>
          <a:off x="5914743" y="2578893"/>
          <a:ext cx="2508425" cy="1700212"/>
        </a:xfrm>
        <a:prstGeom prst="ellipse">
          <a:avLst/>
        </a:prstGeom>
        <a:solidFill>
          <a:schemeClr val="accent5">
            <a:hueOff val="-612379"/>
            <a:satOff val="90"/>
            <a:lumOff val="-2157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5">
              <a:hueOff val="-612379"/>
              <a:satOff val="90"/>
              <a:lumOff val="-2157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1" kern="1200" dirty="0" smtClean="0">
              <a:latin typeface="Times New Roman" pitchFamily="18" charset="0"/>
              <a:cs typeface="Times New Roman" pitchFamily="18" charset="0"/>
            </a:rPr>
            <a:t>Әлеуметтік қолайсыз оқушылармен жұмыс</a:t>
          </a:r>
          <a:endParaRPr lang="kk-KZ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5914743" y="2578893"/>
        <a:ext cx="2508425" cy="1700212"/>
      </dsp:txXfrm>
    </dsp:sp>
    <dsp:sp modelId="{872A60C2-5591-4745-A535-8FA500D407DD}">
      <dsp:nvSpPr>
        <dsp:cNvPr id="0" name=""/>
        <dsp:cNvSpPr/>
      </dsp:nvSpPr>
      <dsp:spPr>
        <a:xfrm>
          <a:off x="3369397" y="5156229"/>
          <a:ext cx="2444446" cy="1700212"/>
        </a:xfrm>
        <a:prstGeom prst="ellipse">
          <a:avLst/>
        </a:prstGeom>
        <a:solidFill>
          <a:schemeClr val="accent5">
            <a:hueOff val="-1224758"/>
            <a:satOff val="180"/>
            <a:lumOff val="-4314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5">
              <a:hueOff val="-1224758"/>
              <a:satOff val="180"/>
              <a:lumOff val="-4314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1" kern="1200" dirty="0" smtClean="0">
              <a:latin typeface="Times New Roman" pitchFamily="18" charset="0"/>
              <a:cs typeface="Times New Roman" pitchFamily="18" charset="0"/>
            </a:rPr>
            <a:t>Мектептен тыс ұйымдармен жұмыс</a:t>
          </a:r>
          <a:endParaRPr lang="kk-KZ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69397" y="5156229"/>
        <a:ext cx="2444446" cy="1700212"/>
      </dsp:txXfrm>
    </dsp:sp>
    <dsp:sp modelId="{B604F2C5-3D9A-476C-91BE-9CB32A6A8955}">
      <dsp:nvSpPr>
        <dsp:cNvPr id="0" name=""/>
        <dsp:cNvSpPr/>
      </dsp:nvSpPr>
      <dsp:spPr>
        <a:xfrm>
          <a:off x="720831" y="2578893"/>
          <a:ext cx="2586907" cy="1700212"/>
        </a:xfrm>
        <a:prstGeom prst="ellipse">
          <a:avLst/>
        </a:prstGeom>
        <a:solidFill>
          <a:schemeClr val="accent5">
            <a:hueOff val="-1837137"/>
            <a:satOff val="270"/>
            <a:lumOff val="-6471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5">
              <a:hueOff val="-1837137"/>
              <a:satOff val="270"/>
              <a:lumOff val="-6471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1" kern="1200" dirty="0" smtClean="0">
              <a:latin typeface="Times New Roman" pitchFamily="18" charset="0"/>
              <a:cs typeface="Times New Roman" pitchFamily="18" charset="0"/>
            </a:rPr>
            <a:t>Зиянды әдеттері жоқ оқушылармен жұмыс</a:t>
          </a:r>
          <a:endParaRPr lang="kk-KZ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720831" y="2578893"/>
        <a:ext cx="2586907" cy="170021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4DBB1EF-D8D4-4F77-87DF-933AE5C7D8A0}">
      <dsp:nvSpPr>
        <dsp:cNvPr id="0" name=""/>
        <dsp:cNvSpPr/>
      </dsp:nvSpPr>
      <dsp:spPr>
        <a:xfrm>
          <a:off x="3185792" y="218845"/>
          <a:ext cx="2699445" cy="1213207"/>
        </a:xfrm>
        <a:prstGeom prst="rect">
          <a:avLst/>
        </a:prstGeom>
        <a:solidFill>
          <a:srgbClr val="FFC000"/>
        </a:soli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latin typeface="Times New Roman" pitchFamily="18" charset="0"/>
              <a:cs typeface="Times New Roman" pitchFamily="18" charset="0"/>
            </a:rPr>
            <a:t>Психолог</a:t>
          </a:r>
          <a:endParaRPr lang="kk-KZ" sz="36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85792" y="218845"/>
        <a:ext cx="2699445" cy="1213207"/>
      </dsp:txXfrm>
    </dsp:sp>
    <dsp:sp modelId="{B4BBBF53-93A6-4609-8F79-7363C744B789}">
      <dsp:nvSpPr>
        <dsp:cNvPr id="0" name=""/>
        <dsp:cNvSpPr/>
      </dsp:nvSpPr>
      <dsp:spPr>
        <a:xfrm>
          <a:off x="4863842" y="4596313"/>
          <a:ext cx="3428999" cy="20574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b="1" kern="1200" dirty="0" smtClean="0">
              <a:latin typeface="Times New Roman" pitchFamily="18" charset="0"/>
              <a:cs typeface="Times New Roman" pitchFamily="18" charset="0"/>
            </a:rPr>
            <a:t>Ата-аналармен </a:t>
          </a:r>
          <a:r>
            <a:rPr lang="kk-KZ" sz="2400" b="1" kern="1200" dirty="0" smtClean="0">
              <a:latin typeface="Times New Roman" pitchFamily="18" charset="0"/>
              <a:cs typeface="Times New Roman" pitchFamily="18" charset="0"/>
            </a:rPr>
            <a:t>,</a:t>
          </a:r>
          <a:endParaRPr lang="kk-KZ" sz="24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b="1" kern="1200" dirty="0" smtClean="0">
              <a:latin typeface="Times New Roman" pitchFamily="18" charset="0"/>
              <a:cs typeface="Times New Roman" pitchFamily="18" charset="0"/>
            </a:rPr>
            <a:t>сынып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b="1" kern="1200" dirty="0" smtClean="0">
              <a:latin typeface="Times New Roman" pitchFamily="18" charset="0"/>
              <a:cs typeface="Times New Roman" pitchFamily="18" charset="0"/>
            </a:rPr>
            <a:t> жетекшілермен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b="1" kern="1200" dirty="0" smtClean="0">
              <a:latin typeface="Times New Roman" pitchFamily="18" charset="0"/>
              <a:cs typeface="Times New Roman" pitchFamily="18" charset="0"/>
            </a:rPr>
            <a:t> жұмыс</a:t>
          </a:r>
          <a:endParaRPr lang="kk-KZ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863842" y="4596313"/>
        <a:ext cx="3428999" cy="2057400"/>
      </dsp:txXfrm>
    </dsp:sp>
    <dsp:sp modelId="{0EA4A485-27EE-4558-9136-DAA62C6CE96F}">
      <dsp:nvSpPr>
        <dsp:cNvPr id="0" name=""/>
        <dsp:cNvSpPr/>
      </dsp:nvSpPr>
      <dsp:spPr>
        <a:xfrm>
          <a:off x="632284" y="1969830"/>
          <a:ext cx="2725300" cy="204892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4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b="1" kern="1200" dirty="0" smtClean="0">
              <a:latin typeface="Times New Roman" pitchFamily="18" charset="0"/>
              <a:cs typeface="Times New Roman" pitchFamily="18" charset="0"/>
            </a:rPr>
            <a:t>“Тәуекел”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b="1" kern="1200" dirty="0" smtClean="0">
              <a:latin typeface="Times New Roman" pitchFamily="18" charset="0"/>
              <a:cs typeface="Times New Roman" pitchFamily="18" charset="0"/>
            </a:rPr>
            <a:t>тобындағы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b="1" kern="1200" dirty="0" smtClean="0">
              <a:latin typeface="Times New Roman" pitchFamily="18" charset="0"/>
              <a:cs typeface="Times New Roman" pitchFamily="18" charset="0"/>
            </a:rPr>
            <a:t>оқушыларды диагностикалау</a:t>
          </a:r>
          <a:endParaRPr lang="kk-KZ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632284" y="1969830"/>
        <a:ext cx="2725300" cy="2048923"/>
      </dsp:txXfrm>
    </dsp:sp>
    <dsp:sp modelId="{26C6862E-3E91-4643-A3C6-758E5EA4C838}">
      <dsp:nvSpPr>
        <dsp:cNvPr id="0" name=""/>
        <dsp:cNvSpPr/>
      </dsp:nvSpPr>
      <dsp:spPr>
        <a:xfrm>
          <a:off x="5374523" y="1969830"/>
          <a:ext cx="2820421" cy="199942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5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k-KZ" sz="24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b="1" kern="1200" dirty="0" smtClean="0">
              <a:latin typeface="Times New Roman" pitchFamily="18" charset="0"/>
              <a:cs typeface="Times New Roman" pitchFamily="18" charset="0"/>
            </a:rPr>
            <a:t>“Тәуекел” тобындағы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b="1" kern="1200" dirty="0" smtClean="0">
              <a:latin typeface="Times New Roman" pitchFamily="18" charset="0"/>
              <a:cs typeface="Times New Roman" pitchFamily="18" charset="0"/>
            </a:rPr>
            <a:t>коррекциялық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b="1" kern="1200" dirty="0" smtClean="0">
              <a:latin typeface="Times New Roman" pitchFamily="18" charset="0"/>
              <a:cs typeface="Times New Roman" pitchFamily="18" charset="0"/>
            </a:rPr>
            <a:t>жұмыстар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k-KZ" sz="10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k-KZ" sz="1000" kern="1200" dirty="0"/>
        </a:p>
      </dsp:txBody>
      <dsp:txXfrm>
        <a:off x="5374523" y="1969830"/>
        <a:ext cx="2820421" cy="1999422"/>
      </dsp:txXfrm>
    </dsp:sp>
    <dsp:sp modelId="{C3FFABB7-FE6B-4715-8DC1-DFEFF0080A20}">
      <dsp:nvSpPr>
        <dsp:cNvPr id="0" name=""/>
        <dsp:cNvSpPr/>
      </dsp:nvSpPr>
      <dsp:spPr>
        <a:xfrm>
          <a:off x="340442" y="4596320"/>
          <a:ext cx="3428999" cy="205740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6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b="1" kern="1200" dirty="0" smtClean="0">
              <a:latin typeface="Times New Roman" pitchFamily="18" charset="0"/>
              <a:cs typeface="Times New Roman" pitchFamily="18" charset="0"/>
            </a:rPr>
            <a:t>Ағарту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b="1" kern="1200" dirty="0" smtClean="0">
              <a:latin typeface="Times New Roman" pitchFamily="18" charset="0"/>
              <a:cs typeface="Times New Roman" pitchFamily="18" charset="0"/>
            </a:rPr>
            <a:t> жұмыстары,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b="1" kern="1200" dirty="0" smtClean="0">
              <a:latin typeface="Times New Roman" pitchFamily="18" charset="0"/>
              <a:cs typeface="Times New Roman" pitchFamily="18" charset="0"/>
            </a:rPr>
            <a:t>кеңес беру</a:t>
          </a:r>
          <a:endParaRPr lang="kk-KZ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40442" y="4596320"/>
        <a:ext cx="3428999" cy="2057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00050" y="1981200"/>
            <a:ext cx="5888736" cy="26416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00050" y="4663441"/>
            <a:ext cx="5891022" cy="2531533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1320802"/>
            <a:ext cx="1543050" cy="7528102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1320802"/>
            <a:ext cx="4514850" cy="7528102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7764" y="1901952"/>
            <a:ext cx="5829300" cy="196799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7764" y="3906737"/>
            <a:ext cx="5829300" cy="2180695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1017016"/>
            <a:ext cx="6172200" cy="1651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773456"/>
            <a:ext cx="3028950" cy="640588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773456"/>
            <a:ext cx="3028950" cy="640588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1017016"/>
            <a:ext cx="6172200" cy="1651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679803"/>
            <a:ext cx="3030141" cy="952397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483769" y="2686317"/>
            <a:ext cx="3031331" cy="94588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42900" y="3632200"/>
            <a:ext cx="3030141" cy="5554929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3632200"/>
            <a:ext cx="3031331" cy="5554929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1017016"/>
            <a:ext cx="6229350" cy="1651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350" y="742953"/>
            <a:ext cx="2057400" cy="1678517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14350" y="2421467"/>
            <a:ext cx="2057400" cy="6604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681287" y="2421467"/>
            <a:ext cx="3833813" cy="6604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2374315" y="1600556"/>
            <a:ext cx="3943350" cy="59436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6003101" y="7741889"/>
            <a:ext cx="116586" cy="22453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00106"/>
            <a:ext cx="1659636" cy="2286008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4086023"/>
            <a:ext cx="1657350" cy="3147907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057900" y="9181395"/>
            <a:ext cx="457200" cy="527403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2614345" y="1732636"/>
            <a:ext cx="3463290" cy="56794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7144" y="8401756"/>
            <a:ext cx="6872288" cy="1504244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3286125" y="8984193"/>
            <a:ext cx="3571875" cy="92180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7144" y="-10319"/>
            <a:ext cx="6872288" cy="1504244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3286125" y="-10318"/>
            <a:ext cx="3571875" cy="92180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342900" y="1017016"/>
            <a:ext cx="6172200" cy="1651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342900" y="2795693"/>
            <a:ext cx="6172200" cy="6339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28.03.2013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000250" y="9181395"/>
            <a:ext cx="2514600" cy="52740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5943600" y="9181395"/>
            <a:ext cx="571500" cy="52740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4263" y="292367"/>
            <a:ext cx="6885411" cy="937768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Documents and Settings\Админ.FOXCONN\Рабочий стол\фон\Рисунок7.png"/>
          <p:cNvPicPr>
            <a:picLocks noChangeAspect="1" noChangeArrowheads="1"/>
          </p:cNvPicPr>
          <p:nvPr/>
        </p:nvPicPr>
        <p:blipFill>
          <a:blip r:embed="rId2" cstate="print">
            <a:lum bright="-10000" contrast="20000"/>
          </a:blip>
          <a:srcRect/>
          <a:stretch>
            <a:fillRect/>
          </a:stretch>
        </p:blipFill>
        <p:spPr bwMode="auto">
          <a:xfrm>
            <a:off x="1" y="0"/>
            <a:ext cx="6857999" cy="10112342"/>
          </a:xfrm>
          <a:prstGeom prst="rect">
            <a:avLst/>
          </a:prstGeom>
          <a:noFill/>
        </p:spPr>
      </p:pic>
      <p:sp>
        <p:nvSpPr>
          <p:cNvPr id="1029" name="WordArt 5"/>
          <p:cNvSpPr>
            <a:spLocks noChangeArrowheads="1" noChangeShapeType="1" noTextEdit="1"/>
          </p:cNvSpPr>
          <p:nvPr/>
        </p:nvSpPr>
        <p:spPr bwMode="auto">
          <a:xfrm>
            <a:off x="160711" y="3405177"/>
            <a:ext cx="6375842" cy="359324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42"/>
              </a:avLst>
            </a:prstTxWarp>
          </a:bodyPr>
          <a:lstStyle/>
          <a:p>
            <a:pPr algn="ctr" rtl="0"/>
            <a:r>
              <a:rPr lang="kk-KZ" sz="3600" b="1" kern="10" spc="0" dirty="0" smtClean="0">
                <a:ln w="9525" algn="ctr">
                  <a:noFill/>
                  <a:round/>
                  <a:headEnd/>
                  <a:tailEnd/>
                </a:ln>
                <a:solidFill>
                  <a:schemeClr val="bg1"/>
                </a:solidFill>
                <a:latin typeface="Times New Roman"/>
                <a:cs typeface="Times New Roman"/>
              </a:rPr>
              <a:t>Нарко-</a:t>
            </a:r>
          </a:p>
          <a:p>
            <a:pPr algn="ctr" rtl="0"/>
            <a:r>
              <a:rPr lang="kk-KZ" sz="3600" b="1" kern="10" spc="0" dirty="0" smtClean="0">
                <a:ln w="9525" algn="ctr">
                  <a:noFill/>
                  <a:round/>
                  <a:headEnd/>
                  <a:tailEnd/>
                </a:ln>
                <a:solidFill>
                  <a:schemeClr val="bg1"/>
                </a:solidFill>
                <a:latin typeface="Times New Roman"/>
                <a:cs typeface="Times New Roman"/>
              </a:rPr>
              <a:t>бекет</a:t>
            </a:r>
            <a:endParaRPr lang="kk-KZ" sz="3600" b="1" kern="10" spc="0" dirty="0">
              <a:ln w="9525" algn="ctr">
                <a:noFill/>
                <a:round/>
                <a:headEnd/>
                <a:tailEnd/>
              </a:ln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67869" y="1846341"/>
            <a:ext cx="6215106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4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Мақсаты: </a:t>
            </a:r>
            <a:endParaRPr kumimoji="0" lang="kk-KZ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Балалар </a:t>
            </a:r>
            <a:r>
              <a:rPr lang="kk-KZ" sz="3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мен</a:t>
            </a:r>
            <a:r>
              <a:rPr kumimoji="0" lang="kk-KZ" sz="3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жасөспірімдер  арасында салауатты өмір салты  қажеттілігін қалыптастыру, дұрыс  және</a:t>
            </a:r>
            <a:r>
              <a:rPr kumimoji="0" lang="kk-KZ" sz="3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бұрыс тәртіп, жаман  әдеттерден және қауіпті қылықтардан бас тартудың негіздері туралы мағлұматты  қалыптастыру, өзара қарым-қатынас дағдыларын дамыту. </a:t>
            </a:r>
            <a:endParaRPr kumimoji="0" lang="kk-K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214290" y="1216506"/>
            <a:ext cx="6429420" cy="7417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4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Негізгі міндеттері:</a:t>
            </a:r>
            <a:endParaRPr kumimoji="0" lang="kk-KZ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1.Зиянды заттар және оның қауіпті нәтижелері туралы оқушылардың  ақпараттық  білім деңгейін жоғарылату;</a:t>
            </a:r>
            <a:endParaRPr kumimoji="0" lang="kk-KZ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2.Оқушылардың  зиянды заттарды қолдануға теріс қатынасын нығайту;</a:t>
            </a:r>
            <a:endParaRPr kumimoji="0" lang="kk-KZ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3.Тәрбиелік  бақылаумен және  алғашқы белгілері бойынша денсаулыққа зиян және нашақорлық  әдістерді қолдануға икемі бар оқушыларды  анықтау;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267868" y="1523976"/>
            <a:ext cx="6054371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4.Ғылыми білімдерді игеру барысында нашақорлыққа, ішімдікке темекіге қарсы тәрбиелеу және ағарту жұмыстарын жүргізу;</a:t>
            </a:r>
            <a:endParaRPr kumimoji="0" lang="kk-KZ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5.Қоғамдық, құқық қорғау және емдеу ұйымдарымен мектептің жұмысын бағыттау.</a:t>
            </a:r>
            <a:endParaRPr kumimoji="0" lang="kk-KZ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6858000" cy="990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6858000" cy="990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135</TotalTime>
  <Words>149</Words>
  <Application>Microsoft Office PowerPoint</Application>
  <PresentationFormat>Лист A4 (210x297 мм)</PresentationFormat>
  <Paragraphs>30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20</cp:revision>
  <dcterms:modified xsi:type="dcterms:W3CDTF">2013-03-28T20:19:24Z</dcterms:modified>
</cp:coreProperties>
</file>