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sldIdLst>
    <p:sldId id="315" r:id="rId2"/>
    <p:sldId id="372" r:id="rId3"/>
    <p:sldId id="408" r:id="rId4"/>
    <p:sldId id="409" r:id="rId5"/>
    <p:sldId id="407" r:id="rId6"/>
    <p:sldId id="410" r:id="rId7"/>
    <p:sldId id="411" r:id="rId8"/>
    <p:sldId id="379" r:id="rId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660033"/>
    <a:srgbClr val="66FF33"/>
    <a:srgbClr val="FF0066"/>
    <a:srgbClr val="FF3399"/>
    <a:srgbClr val="000099"/>
    <a:srgbClr val="F7D2FA"/>
    <a:srgbClr val="F8DCF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575" autoAdjust="0"/>
  </p:normalViewPr>
  <p:slideViewPr>
    <p:cSldViewPr>
      <p:cViewPr>
        <p:scale>
          <a:sx n="77" d="100"/>
          <a:sy n="77" d="100"/>
        </p:scale>
        <p:origin x="-117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25AF788B-4C90-4884-AAAD-5267035B7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6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4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5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1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6A93A3-3AB4-4E88-862A-5CC7E7213160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14B3-15DB-4250-A379-52B82667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392E0-B0D8-4269-AF06-D27CAF2C098A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7DFA-74F1-4435-B0B7-5C400581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63955-A073-4F3C-B382-084D16B7BFFB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9FED-228F-4698-9F84-BC1247C27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F31C0-C545-4BC5-8123-4381CADD744E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9EAE-C628-4638-9BC5-6D35E6409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C2F42-9060-49AF-9A72-10F914885B1C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33E2-6DF5-48F7-B4E4-B737CD90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F4AA8-0643-4A55-8C54-7EEBB478BEC1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767C-CA4C-4007-9F2E-00A759A9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10285-4301-4A4F-B840-F13B50820A2F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48F-D499-4D9D-9DBB-B5107887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B5811-0FC4-4B9E-B861-7F7DD5435C9B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55D3-2509-474C-B98B-F7323A8B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3F38F-7C41-49F5-8C0F-4877651B813A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EDDE-C526-4550-8C7B-B944C2FD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7DE6C-9331-4CBC-AABC-60E02AEB3C14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D225-BBEC-483A-8C1D-64AAC011E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CD66E-1E8D-4DC8-91E7-73DC3D4423EB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8041-5DE0-43BF-AEBF-C10F0683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1B09-55FA-4142-8B4C-E973C4D45E50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79FE-AB9B-40C2-A36A-EAC2E85E2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07726-0EA8-40F9-92B7-8540A7B864C1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9CB0-9E74-4C49-9666-064AF954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43F16-8A88-47E2-B31C-FDBF4DF3BF82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13F-A815-4BCB-A270-FDBA3A4A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018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01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1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1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019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02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020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125C22F-4D4F-4B51-A668-435F0B0AD413}" type="datetime1">
              <a:rPr lang="ru-RU"/>
              <a:pPr/>
              <a:t>17.01.2017</a:t>
            </a:fld>
            <a:endParaRPr lang="ru-RU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BFD4BB-8A1A-4567-AA0C-60221180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 spd="slow">
    <p:diamond/>
  </p:transition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y%20Bluetooth/videoplayback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My%20Bluetooth/videoplayback.mp4" TargetMode="Externa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My%20Bluetooth/videoplayback.mp4" TargetMode="Externa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My%20Bluetooth/videoplayback.mp4" TargetMode="Externa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y%20Bluetooth/videoplayback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1FE5651A-85DB-4CEE-A1E0-8B17C9688052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34559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44280">
                <a:solidFill>
                  <a:srgbClr val="FFFF00"/>
                </a:solidFill>
                <a:miter lim="800000"/>
                <a:headEnd/>
                <a:tailEnd/>
              </a:ln>
              <a:solidFill>
                <a:srgbClr val="FF0066"/>
              </a:solidFill>
              <a:latin typeface="Courier New"/>
              <a:cs typeface="Courier Ne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286388"/>
            <a:ext cx="52864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kk-K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8690" r="63719" b="33834"/>
          <a:stretch/>
        </p:blipFill>
        <p:spPr bwMode="auto">
          <a:xfrm>
            <a:off x="1547664" y="694267"/>
            <a:ext cx="5472608" cy="54694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rgb" dir="cw">
                                      <p:cBhvr additive="repl">
                                        <p:cTn id="8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9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10" dur="3000" fill="hold" masterRel="sameClick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 additive="repl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FEE7A22-A1B1-4FD1-BC30-590FD887CAE7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4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9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848600" cy="102392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І- </a:t>
            </a:r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кезең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22050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7302" name="Object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sp>
        <p:nvSpPr>
          <p:cNvPr id="11" name="Freeform 2"/>
          <p:cNvSpPr>
            <a:spLocks/>
          </p:cNvSpPr>
          <p:nvPr/>
        </p:nvSpPr>
        <p:spPr bwMode="auto">
          <a:xfrm rot="279311" flipV="1">
            <a:off x="563578" y="1448894"/>
            <a:ext cx="7800944" cy="4464266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WordArt 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616199" y="2585422"/>
            <a:ext cx="5797302" cy="1512168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Белес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8690" r="63719" b="33834"/>
          <a:stretch/>
        </p:blipFill>
        <p:spPr bwMode="auto">
          <a:xfrm>
            <a:off x="179512" y="34110"/>
            <a:ext cx="1008112" cy="100753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8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FEE7A22-A1B1-4FD1-BC30-590FD887CAE7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4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9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848600" cy="102392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2- </a:t>
            </a:r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кезең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22050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7302" name="Object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sp>
        <p:nvSpPr>
          <p:cNvPr id="11" name="Freeform 2"/>
          <p:cNvSpPr>
            <a:spLocks/>
          </p:cNvSpPr>
          <p:nvPr/>
        </p:nvSpPr>
        <p:spPr bwMode="auto">
          <a:xfrm rot="279311" flipV="1">
            <a:off x="558910" y="1448703"/>
            <a:ext cx="7800944" cy="4579289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00FF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WordArt 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616199" y="2585422"/>
            <a:ext cx="5797302" cy="1512168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Өткел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8690" r="63719" b="33834"/>
          <a:stretch/>
        </p:blipFill>
        <p:spPr bwMode="auto">
          <a:xfrm>
            <a:off x="179511" y="125472"/>
            <a:ext cx="791757" cy="79130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957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8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FEE7A22-A1B1-4FD1-BC30-590FD887CAE7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4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9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4850" y="514913"/>
            <a:ext cx="7848600" cy="102392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3- </a:t>
            </a:r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кезең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22050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7302" name="Object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sp>
        <p:nvSpPr>
          <p:cNvPr id="11" name="Freeform 2"/>
          <p:cNvSpPr>
            <a:spLocks/>
          </p:cNvSpPr>
          <p:nvPr/>
        </p:nvSpPr>
        <p:spPr bwMode="auto">
          <a:xfrm rot="279311" flipV="1">
            <a:off x="579580" y="1649963"/>
            <a:ext cx="7800944" cy="4464266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WordArt 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581401" y="2672916"/>
            <a:ext cx="5797302" cy="1512168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Асу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8690" r="63719" b="33834"/>
          <a:stretch/>
        </p:blipFill>
        <p:spPr bwMode="auto">
          <a:xfrm>
            <a:off x="11843" y="0"/>
            <a:ext cx="1061070" cy="106046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957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nimBg="1"/>
      <p:bldP spid="972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635e170f92fa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5634038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600" b="0" dirty="0">
                <a:latin typeface="Times New Roman" pitchFamily="18" charset="0"/>
              </a:rPr>
              <a:t>	</a:t>
            </a: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 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Қане, сапты түзейік,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Тіземізді  бүгейік.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алға  түсейік,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артқа түсейік.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Көбелекше  ұшамыз,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Отырамыз, тұрамыз.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Сергітуге  мың  алғыс! </a:t>
            </a:r>
            <a:endParaRPr lang="ru-RU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10599" name="Picture 8" descr="bird8-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bird8-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64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7" descr="bird8-7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1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FFEE7A22-A1B1-4FD1-BC30-590FD887CAE7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4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22050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97302" name="Object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sp>
        <p:nvSpPr>
          <p:cNvPr id="11" name="Freeform 2"/>
          <p:cNvSpPr>
            <a:spLocks/>
          </p:cNvSpPr>
          <p:nvPr/>
        </p:nvSpPr>
        <p:spPr bwMode="auto">
          <a:xfrm rot="279311" flipV="1">
            <a:off x="330232" y="799062"/>
            <a:ext cx="8483535" cy="5724123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WordArt 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616199" y="2585422"/>
            <a:ext cx="5797302" cy="1512168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Супер </a:t>
            </a:r>
            <a:r>
              <a:rPr lang="ru-RU" sz="3600" b="1" i="1" kern="10" dirty="0" err="1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ойын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8690" r="63719" b="33834"/>
          <a:stretch/>
        </p:blipFill>
        <p:spPr bwMode="auto">
          <a:xfrm>
            <a:off x="179512" y="332656"/>
            <a:ext cx="1368152" cy="13673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957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3000" fill="hold"/>
                                        <p:tgtEl>
                                          <p:spTgt spid="665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38F-7C41-49F5-8C0F-4877651B813A}" type="datetime1">
              <a:rPr lang="ru-RU" smtClean="0"/>
              <a:pPr/>
              <a:t>17.01.2017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1414"/>
            <a:ext cx="9144000" cy="721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87450" y="5445224"/>
            <a:ext cx="6769100" cy="648370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39652" y="4848114"/>
            <a:ext cx="6264696" cy="597110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19672" y="4200042"/>
            <a:ext cx="5904656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63688" y="3551970"/>
            <a:ext cx="5616624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43708" y="2917364"/>
            <a:ext cx="5256584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59732" y="2247369"/>
            <a:ext cx="4824536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11760" y="1599297"/>
            <a:ext cx="4320480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AutoShape 10" descr="aimi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76504" y="942974"/>
            <a:ext cx="3672408" cy="648072"/>
          </a:xfrm>
          <a:prstGeom prst="octagon">
            <a:avLst>
              <a:gd name="adj" fmla="val 2928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17AEDE47-76FB-4093-96D2-BDDC47C581D4}" type="datetime1">
              <a:rPr lang="ru-RU"/>
              <a:pPr/>
              <a:t>17.01.2017</a:t>
            </a:fld>
            <a:endParaRPr lang="ru-RU"/>
          </a:p>
        </p:txBody>
      </p:sp>
      <p:pic>
        <p:nvPicPr>
          <p:cNvPr id="113666" name="Picture 4" descr="1436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7" y="-54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761038" cy="10795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3671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68538" y="2205038"/>
            <a:ext cx="5327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Қош болыңыздар!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2440</TotalTime>
  <Words>30</Words>
  <Application>Microsoft Office PowerPoint</Application>
  <PresentationFormat>Экран (4:3)</PresentationFormat>
  <Paragraphs>32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Гулмира</dc:creator>
  <cp:lastModifiedBy>alser</cp:lastModifiedBy>
  <cp:revision>221</cp:revision>
  <cp:lastPrinted>2015-04-09T15:24:56Z</cp:lastPrinted>
  <dcterms:created xsi:type="dcterms:W3CDTF">2008-04-14T08:11:51Z</dcterms:created>
  <dcterms:modified xsi:type="dcterms:W3CDTF">2017-01-17T09:27:09Z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931142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0008003823000000000001024110</vt:lpwstr>
  </property>
  <property fmtid="{D5CDD505-2E9C-101B-9397-08002B2CF9AE}" pid="6" name="Version">
    <vt:i4>4</vt:i4>
  </property>
</Properties>
</file>